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8"/>
  </p:notesMasterIdLst>
  <p:sldIdLst>
    <p:sldId id="256" r:id="rId2"/>
    <p:sldId id="370" r:id="rId3"/>
    <p:sldId id="374" r:id="rId4"/>
    <p:sldId id="369" r:id="rId5"/>
    <p:sldId id="375" r:id="rId6"/>
    <p:sldId id="36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454545"/>
    <a:srgbClr val="5A5A5A"/>
    <a:srgbClr val="FF0066"/>
    <a:srgbClr val="00FF99"/>
    <a:srgbClr val="0099FF"/>
    <a:srgbClr val="33CC3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8027" autoAdjust="0"/>
    <p:restoredTop sz="94660"/>
  </p:normalViewPr>
  <p:slideViewPr>
    <p:cSldViewPr snapToGrid="0">
      <p:cViewPr>
        <p:scale>
          <a:sx n="75" d="100"/>
          <a:sy n="75" d="100"/>
        </p:scale>
        <p:origin x="-744" y="-9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CEB7E-E530-4BDB-8644-498BF0E4F5D6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B5DC63-A5BD-41F4-9175-D176B4FBA9D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11/26/2024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11/26/2024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11/26/2024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57E5-597A-4B53-9375-DF588D3B83D4}" type="datetimeFigureOut">
              <a:rPr lang="en-US" smtClean="0"/>
              <a:pPr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E57E5-597A-4B53-9375-DF588D3B83D4}" type="datetimeFigureOut">
              <a:rPr lang="en-US" smtClean="0"/>
              <a:pPr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0A87B-FD03-4FB1-9FFF-80618E626B8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292100"/>
            <a:ext cx="9848850" cy="6565900"/>
          </a:xfrm>
          <a:prstGeom prst="rect">
            <a:avLst/>
          </a:prstGeom>
        </p:spPr>
      </p:pic>
      <p:pic>
        <p:nvPicPr>
          <p:cNvPr id="6" name="Picture 5" descr="img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0" y="114300"/>
            <a:ext cx="10115550" cy="6743700"/>
          </a:xfrm>
          <a:prstGeom prst="rect">
            <a:avLst/>
          </a:prstGeom>
        </p:spPr>
      </p:pic>
      <p:sp>
        <p:nvSpPr>
          <p:cNvPr id="7" name="Flowchart: Manual Operation 6"/>
          <p:cNvSpPr/>
          <p:nvPr/>
        </p:nvSpPr>
        <p:spPr>
          <a:xfrm>
            <a:off x="-2628900" y="-266700"/>
            <a:ext cx="11391900" cy="7677150"/>
          </a:xfrm>
          <a:prstGeom prst="flowChartManualOperation">
            <a:avLst/>
          </a:prstGeom>
          <a:solidFill>
            <a:srgbClr val="2929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>
                <a:ln w="18000">
                  <a:noFill/>
                  <a:prstDash val="solid"/>
                  <a:miter lim="800000"/>
                </a:ln>
                <a:solidFill>
                  <a:srgbClr val="00B05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ACADEMY</a:t>
            </a:r>
            <a:endParaRPr lang="en-US" sz="6600" dirty="0"/>
          </a:p>
        </p:txBody>
      </p:sp>
      <p:sp>
        <p:nvSpPr>
          <p:cNvPr id="4" name="Rectangle 3"/>
          <p:cNvSpPr/>
          <p:nvPr/>
        </p:nvSpPr>
        <p:spPr>
          <a:xfrm>
            <a:off x="228600" y="1981200"/>
            <a:ext cx="77724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9600" b="1" dirty="0" smtClean="0">
                <a:ln w="18000">
                  <a:noFill/>
                  <a:prstDash val="solid"/>
                  <a:miter lim="800000"/>
                </a:ln>
                <a:solidFill>
                  <a:srgbClr val="00B05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MILE </a:t>
            </a:r>
            <a:r>
              <a:rPr lang="en-US" sz="9600" b="1" dirty="0" smtClean="0">
                <a:ln w="18000">
                  <a:noFill/>
                  <a:prstDash val="solid"/>
                  <a:miter lim="800000"/>
                </a:ln>
                <a:solidFill>
                  <a:srgbClr val="00B05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STONE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700" y="5086350"/>
            <a:ext cx="599503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n w="18000">
                  <a:noFill/>
                  <a:prstDash val="solid"/>
                  <a:miter lim="800000"/>
                </a:ln>
                <a:solidFill>
                  <a:srgbClr val="00B0F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WELCOMES YOU</a:t>
            </a:r>
          </a:p>
          <a:p>
            <a:endParaRPr lang="en-US" sz="6600" dirty="0"/>
          </a:p>
        </p:txBody>
      </p:sp>
      <p:pic>
        <p:nvPicPr>
          <p:cNvPr id="3" name="Picture 2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6950" y="0"/>
            <a:ext cx="1524000" cy="18287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21081594">
            <a:off x="10566400" y="-1138426"/>
            <a:ext cx="1790700" cy="10096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9698882"/>
      </p:ext>
    </p:extLst>
  </p:cSld>
  <p:clrMapOvr>
    <a:masterClrMapping/>
  </p:clrMapOvr>
  <p:transition spd="med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 rot="2317628">
            <a:off x="14889954" y="-1539398"/>
            <a:ext cx="431800" cy="250379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 rot="397964">
            <a:off x="20283868" y="4095845"/>
            <a:ext cx="664997" cy="1114579"/>
            <a:chOff x="6184900" y="279400"/>
            <a:chExt cx="1028700" cy="1727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Freeform 56"/>
            <p:cNvSpPr/>
            <p:nvPr/>
          </p:nvSpPr>
          <p:spPr>
            <a:xfrm>
              <a:off x="6184900" y="279400"/>
              <a:ext cx="1028700" cy="1335617"/>
            </a:xfrm>
            <a:custGeom>
              <a:avLst/>
              <a:gdLst>
                <a:gd name="connsiteX0" fmla="*/ 0 w 1028700"/>
                <a:gd name="connsiteY0" fmla="*/ 190500 h 1335617"/>
                <a:gd name="connsiteX1" fmla="*/ 393700 w 1028700"/>
                <a:gd name="connsiteY1" fmla="*/ 1181100 h 1335617"/>
                <a:gd name="connsiteX2" fmla="*/ 749300 w 1028700"/>
                <a:gd name="connsiteY2" fmla="*/ 1117600 h 1335617"/>
                <a:gd name="connsiteX3" fmla="*/ 990600 w 1028700"/>
                <a:gd name="connsiteY3" fmla="*/ 165100 h 1335617"/>
                <a:gd name="connsiteX4" fmla="*/ 977900 w 1028700"/>
                <a:gd name="connsiteY4" fmla="*/ 127000 h 133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700" h="1335617">
                  <a:moveTo>
                    <a:pt x="0" y="190500"/>
                  </a:moveTo>
                  <a:cubicBezTo>
                    <a:pt x="134408" y="608541"/>
                    <a:pt x="268817" y="1026583"/>
                    <a:pt x="393700" y="1181100"/>
                  </a:cubicBezTo>
                  <a:cubicBezTo>
                    <a:pt x="518583" y="1335617"/>
                    <a:pt x="649817" y="1286933"/>
                    <a:pt x="749300" y="1117600"/>
                  </a:cubicBezTo>
                  <a:cubicBezTo>
                    <a:pt x="848783" y="948267"/>
                    <a:pt x="952500" y="330200"/>
                    <a:pt x="990600" y="165100"/>
                  </a:cubicBezTo>
                  <a:cubicBezTo>
                    <a:pt x="1028700" y="0"/>
                    <a:pt x="1003300" y="63500"/>
                    <a:pt x="977900" y="127000"/>
                  </a:cubicBezTo>
                </a:path>
              </a:pathLst>
            </a:cu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464300" y="1447800"/>
              <a:ext cx="571500" cy="558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bg2">
                      <a:lumMod val="50000"/>
                    </a:schemeClr>
                  </a:solidFill>
                  <a:latin typeface="Lato Black" pitchFamily="34" charset="0"/>
                </a:rPr>
                <a:t>2</a:t>
              </a:r>
              <a:endParaRPr lang="en-US" sz="2800" dirty="0">
                <a:solidFill>
                  <a:schemeClr val="bg2">
                    <a:lumMod val="50000"/>
                  </a:schemeClr>
                </a:solidFill>
                <a:latin typeface="Lato Black" pitchFamily="34" charset="0"/>
              </a:endParaRPr>
            </a:p>
          </p:txBody>
        </p:sp>
      </p:grpSp>
      <p:pic>
        <p:nvPicPr>
          <p:cNvPr id="8" name="Picture 7" descr="downlo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1270" y="2451100"/>
            <a:ext cx="6565136" cy="436880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 rot="397964">
            <a:off x="21477188" y="5281390"/>
            <a:ext cx="742155" cy="1118392"/>
            <a:chOff x="6184900" y="279400"/>
            <a:chExt cx="1028700" cy="1727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7" name="Freeform 36"/>
            <p:cNvSpPr/>
            <p:nvPr/>
          </p:nvSpPr>
          <p:spPr>
            <a:xfrm>
              <a:off x="6184900" y="279400"/>
              <a:ext cx="1028700" cy="1335617"/>
            </a:xfrm>
            <a:custGeom>
              <a:avLst/>
              <a:gdLst>
                <a:gd name="connsiteX0" fmla="*/ 0 w 1028700"/>
                <a:gd name="connsiteY0" fmla="*/ 190500 h 1335617"/>
                <a:gd name="connsiteX1" fmla="*/ 393700 w 1028700"/>
                <a:gd name="connsiteY1" fmla="*/ 1181100 h 1335617"/>
                <a:gd name="connsiteX2" fmla="*/ 749300 w 1028700"/>
                <a:gd name="connsiteY2" fmla="*/ 1117600 h 1335617"/>
                <a:gd name="connsiteX3" fmla="*/ 990600 w 1028700"/>
                <a:gd name="connsiteY3" fmla="*/ 165100 h 1335617"/>
                <a:gd name="connsiteX4" fmla="*/ 977900 w 1028700"/>
                <a:gd name="connsiteY4" fmla="*/ 127000 h 133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700" h="1335617">
                  <a:moveTo>
                    <a:pt x="0" y="190500"/>
                  </a:moveTo>
                  <a:cubicBezTo>
                    <a:pt x="134408" y="608541"/>
                    <a:pt x="268817" y="1026583"/>
                    <a:pt x="393700" y="1181100"/>
                  </a:cubicBezTo>
                  <a:cubicBezTo>
                    <a:pt x="518583" y="1335617"/>
                    <a:pt x="649817" y="1286933"/>
                    <a:pt x="749300" y="1117600"/>
                  </a:cubicBezTo>
                  <a:cubicBezTo>
                    <a:pt x="848783" y="948267"/>
                    <a:pt x="952500" y="330200"/>
                    <a:pt x="990600" y="165100"/>
                  </a:cubicBezTo>
                  <a:cubicBezTo>
                    <a:pt x="1028700" y="0"/>
                    <a:pt x="1003300" y="63500"/>
                    <a:pt x="977900" y="127000"/>
                  </a:cubicBezTo>
                </a:path>
              </a:pathLst>
            </a:cu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6464300" y="1447800"/>
              <a:ext cx="571500" cy="5588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rgbClr val="FFC000"/>
                  </a:solidFill>
                  <a:latin typeface="Lato Black" pitchFamily="34" charset="0"/>
                </a:rPr>
                <a:t>3</a:t>
              </a:r>
              <a:endParaRPr lang="en-US" sz="2800" dirty="0">
                <a:solidFill>
                  <a:srgbClr val="FFC000"/>
                </a:solidFill>
                <a:latin typeface="Lato Black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 rot="397964">
            <a:off x="19407568" y="3143345"/>
            <a:ext cx="664997" cy="1114579"/>
            <a:chOff x="6184900" y="279400"/>
            <a:chExt cx="1028700" cy="1727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Freeform 33"/>
            <p:cNvSpPr/>
            <p:nvPr/>
          </p:nvSpPr>
          <p:spPr>
            <a:xfrm>
              <a:off x="6184900" y="279400"/>
              <a:ext cx="1028700" cy="1335617"/>
            </a:xfrm>
            <a:custGeom>
              <a:avLst/>
              <a:gdLst>
                <a:gd name="connsiteX0" fmla="*/ 0 w 1028700"/>
                <a:gd name="connsiteY0" fmla="*/ 190500 h 1335617"/>
                <a:gd name="connsiteX1" fmla="*/ 393700 w 1028700"/>
                <a:gd name="connsiteY1" fmla="*/ 1181100 h 1335617"/>
                <a:gd name="connsiteX2" fmla="*/ 749300 w 1028700"/>
                <a:gd name="connsiteY2" fmla="*/ 1117600 h 1335617"/>
                <a:gd name="connsiteX3" fmla="*/ 990600 w 1028700"/>
                <a:gd name="connsiteY3" fmla="*/ 165100 h 1335617"/>
                <a:gd name="connsiteX4" fmla="*/ 977900 w 1028700"/>
                <a:gd name="connsiteY4" fmla="*/ 127000 h 133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700" h="1335617">
                  <a:moveTo>
                    <a:pt x="0" y="190500"/>
                  </a:moveTo>
                  <a:cubicBezTo>
                    <a:pt x="134408" y="608541"/>
                    <a:pt x="268817" y="1026583"/>
                    <a:pt x="393700" y="1181100"/>
                  </a:cubicBezTo>
                  <a:cubicBezTo>
                    <a:pt x="518583" y="1335617"/>
                    <a:pt x="649817" y="1286933"/>
                    <a:pt x="749300" y="1117600"/>
                  </a:cubicBezTo>
                  <a:cubicBezTo>
                    <a:pt x="848783" y="948267"/>
                    <a:pt x="952500" y="330200"/>
                    <a:pt x="990600" y="165100"/>
                  </a:cubicBezTo>
                  <a:cubicBezTo>
                    <a:pt x="1028700" y="0"/>
                    <a:pt x="1003300" y="63500"/>
                    <a:pt x="977900" y="127000"/>
                  </a:cubicBezTo>
                </a:path>
              </a:pathLst>
            </a:cu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464300" y="1447800"/>
              <a:ext cx="571500" cy="558800"/>
            </a:xfrm>
            <a:prstGeom prst="ellipse">
              <a:avLst/>
            </a:prstGeom>
            <a:solidFill>
              <a:srgbClr val="FFC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rgbClr val="FFFF00"/>
                  </a:solidFill>
                  <a:latin typeface="Lato Black" pitchFamily="34" charset="0"/>
                </a:rPr>
                <a:t>1</a:t>
              </a:r>
              <a:endParaRPr lang="en-US" sz="2800" dirty="0">
                <a:solidFill>
                  <a:srgbClr val="FFFF00"/>
                </a:solidFill>
                <a:latin typeface="Lato Black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9002670" y="2451100"/>
            <a:ext cx="3619500" cy="952500"/>
            <a:chOff x="6121400" y="2489200"/>
            <a:chExt cx="3619500" cy="952500"/>
          </a:xfrm>
        </p:grpSpPr>
        <p:sp>
          <p:nvSpPr>
            <p:cNvPr id="11" name="Pentagon 10"/>
            <p:cNvSpPr/>
            <p:nvPr/>
          </p:nvSpPr>
          <p:spPr>
            <a:xfrm rot="10800000">
              <a:off x="6121400" y="2489200"/>
              <a:ext cx="3619500" cy="952500"/>
            </a:xfrm>
            <a:prstGeom prst="homePlat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02400" y="2552700"/>
              <a:ext cx="177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Lato Black" pitchFamily="34" charset="0"/>
                </a:rPr>
                <a:t>1st</a:t>
              </a:r>
              <a:endParaRPr lang="en-US" dirty="0">
                <a:latin typeface="Lato Black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0056770" y="3467100"/>
            <a:ext cx="3695700" cy="952500"/>
            <a:chOff x="6527800" y="3530600"/>
            <a:chExt cx="3695700" cy="952500"/>
          </a:xfrm>
        </p:grpSpPr>
        <p:sp>
          <p:nvSpPr>
            <p:cNvPr id="12" name="Pentagon 11"/>
            <p:cNvSpPr/>
            <p:nvPr/>
          </p:nvSpPr>
          <p:spPr>
            <a:xfrm rot="10800000">
              <a:off x="6527800" y="3530600"/>
              <a:ext cx="3695700" cy="952500"/>
            </a:xfrm>
            <a:prstGeom prst="homePlat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2600" y="3632200"/>
              <a:ext cx="177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Lato Black" pitchFamily="34" charset="0"/>
                </a:rPr>
                <a:t>2nd</a:t>
              </a:r>
              <a:endParaRPr lang="en-US" dirty="0">
                <a:latin typeface="Lato Black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1009270" y="4508500"/>
            <a:ext cx="3594100" cy="952500"/>
            <a:chOff x="7010400" y="4572000"/>
            <a:chExt cx="3594100" cy="952500"/>
          </a:xfrm>
        </p:grpSpPr>
        <p:sp>
          <p:nvSpPr>
            <p:cNvPr id="13" name="Pentagon 12"/>
            <p:cNvSpPr/>
            <p:nvPr/>
          </p:nvSpPr>
          <p:spPr>
            <a:xfrm rot="10800000">
              <a:off x="7010400" y="4572000"/>
              <a:ext cx="3594100" cy="952500"/>
            </a:xfrm>
            <a:prstGeom prst="homePlat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77100" y="4622800"/>
              <a:ext cx="177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Lato Black" pitchFamily="34" charset="0"/>
                </a:rPr>
                <a:t>3rd</a:t>
              </a:r>
              <a:endParaRPr lang="en-US" dirty="0">
                <a:latin typeface="Lato Black" pitchFamily="34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 rot="2317628">
            <a:off x="13937455" y="-1590198"/>
            <a:ext cx="431800" cy="250379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2317628">
            <a:off x="14644250" y="-2093845"/>
            <a:ext cx="98428" cy="352630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2634870" y="-38100"/>
            <a:ext cx="2438400" cy="55245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/>
          <p:cNvSpPr/>
          <p:nvPr/>
        </p:nvSpPr>
        <p:spPr>
          <a:xfrm rot="16200000">
            <a:off x="19158245" y="2028825"/>
            <a:ext cx="5537200" cy="1403350"/>
          </a:xfrm>
          <a:prstGeom prst="triangle">
            <a:avLst>
              <a:gd name="adj" fmla="val 100000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/>
          <p:cNvSpPr/>
          <p:nvPr/>
        </p:nvSpPr>
        <p:spPr>
          <a:xfrm>
            <a:off x="23625470" y="5626100"/>
            <a:ext cx="1219200" cy="10287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/>
          <p:cNvSpPr/>
          <p:nvPr/>
        </p:nvSpPr>
        <p:spPr>
          <a:xfrm>
            <a:off x="23066670" y="57150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/>
          <p:cNvSpPr/>
          <p:nvPr/>
        </p:nvSpPr>
        <p:spPr>
          <a:xfrm>
            <a:off x="22850770" y="6172200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Vertical Scroll 41"/>
          <p:cNvSpPr/>
          <p:nvPr/>
        </p:nvSpPr>
        <p:spPr>
          <a:xfrm>
            <a:off x="12881270" y="292100"/>
            <a:ext cx="7772400" cy="2006600"/>
          </a:xfrm>
          <a:prstGeom prst="verticalScroll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Lato Black" pitchFamily="34" charset="0"/>
              </a:rPr>
              <a:t>Achievements</a:t>
            </a:r>
            <a:endParaRPr lang="en-US" sz="7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Lato Black" pitchFamily="34" charset="0"/>
            </a:endParaRPr>
          </a:p>
        </p:txBody>
      </p:sp>
      <p:sp>
        <p:nvSpPr>
          <p:cNvPr id="43" name="Hexagon 42"/>
          <p:cNvSpPr/>
          <p:nvPr/>
        </p:nvSpPr>
        <p:spPr>
          <a:xfrm>
            <a:off x="17072270" y="-323850"/>
            <a:ext cx="711200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/>
          <p:cNvSpPr/>
          <p:nvPr/>
        </p:nvSpPr>
        <p:spPr>
          <a:xfrm rot="13300991">
            <a:off x="16037013" y="-198567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/>
          <p:cNvSpPr/>
          <p:nvPr/>
        </p:nvSpPr>
        <p:spPr>
          <a:xfrm rot="11730591">
            <a:off x="19586870" y="-177800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/>
          <p:cNvSpPr/>
          <p:nvPr/>
        </p:nvSpPr>
        <p:spPr>
          <a:xfrm>
            <a:off x="12525670" y="65341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/>
          <p:cNvSpPr/>
          <p:nvPr/>
        </p:nvSpPr>
        <p:spPr>
          <a:xfrm rot="1673732">
            <a:off x="12284371" y="56959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 rot="13300991">
            <a:off x="12385969" y="4013201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exagon 52"/>
          <p:cNvSpPr/>
          <p:nvPr/>
        </p:nvSpPr>
        <p:spPr>
          <a:xfrm>
            <a:off x="20933070" y="565150"/>
            <a:ext cx="355600" cy="3238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exagon 53"/>
          <p:cNvSpPr/>
          <p:nvPr/>
        </p:nvSpPr>
        <p:spPr>
          <a:xfrm>
            <a:off x="20691770" y="984250"/>
            <a:ext cx="241300" cy="2349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exagon 54"/>
          <p:cNvSpPr/>
          <p:nvPr/>
        </p:nvSpPr>
        <p:spPr>
          <a:xfrm>
            <a:off x="21021970" y="1250950"/>
            <a:ext cx="482600" cy="4381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Hexagon 58"/>
          <p:cNvSpPr/>
          <p:nvPr/>
        </p:nvSpPr>
        <p:spPr>
          <a:xfrm>
            <a:off x="20018670" y="6229350"/>
            <a:ext cx="355600" cy="3238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exagon 59"/>
          <p:cNvSpPr/>
          <p:nvPr/>
        </p:nvSpPr>
        <p:spPr>
          <a:xfrm>
            <a:off x="19269370" y="6000750"/>
            <a:ext cx="241300" cy="2349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Hexagon 60"/>
          <p:cNvSpPr/>
          <p:nvPr/>
        </p:nvSpPr>
        <p:spPr>
          <a:xfrm>
            <a:off x="18875670" y="6381750"/>
            <a:ext cx="520700" cy="4381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achievment backgroun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2641600" y="2463800"/>
            <a:ext cx="6464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0">
                  <a:solidFill>
                    <a:schemeClr val="bg1">
                      <a:lumMod val="75000"/>
                    </a:schemeClr>
                  </a:solidFill>
                </a:ln>
                <a:blipFill>
                  <a:blip r:embed="rId4"/>
                  <a:tile tx="0" ty="0" sx="100000" sy="100000" flip="none" algn="tl"/>
                </a:blipFill>
                <a:latin typeface="Lato Black" pitchFamily="34" charset="0"/>
              </a:rPr>
              <a:t>SPORTS ACHIEVEMENT</a:t>
            </a:r>
            <a:endParaRPr lang="en-US" sz="6000" b="1" dirty="0">
              <a:ln w="19050">
                <a:solidFill>
                  <a:schemeClr val="bg1">
                    <a:lumMod val="75000"/>
                  </a:schemeClr>
                </a:solidFill>
              </a:ln>
              <a:blipFill>
                <a:blip r:embed="rId4"/>
                <a:tile tx="0" ty="0" sx="100000" sy="100000" flip="none" algn="tl"/>
              </a:blipFill>
              <a:latin typeface="Lato Black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68700" y="1803400"/>
            <a:ext cx="54737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 smtClean="0">
                <a:blipFill>
                  <a:blip r:embed="rId3"/>
                  <a:tile tx="0" ty="0" sx="100000" sy="100000" flip="none" algn="tl"/>
                </a:blipFill>
                <a:latin typeface="Lato Black" pitchFamily="34" charset="0"/>
              </a:rPr>
              <a:t>ACADEMICS</a:t>
            </a:r>
            <a:endParaRPr lang="en-US" sz="6600" dirty="0">
              <a:blipFill>
                <a:blip r:embed="rId3"/>
                <a:tile tx="0" ty="0" sx="100000" sy="100000" flip="none" algn="tl"/>
              </a:blipFill>
              <a:latin typeface="Lato Black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" y="0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top-three-winners-slid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49" y="1731550"/>
            <a:ext cx="1712385" cy="2054861"/>
          </a:xfrm>
          <a:prstGeom prst="rect">
            <a:avLst/>
          </a:prstGeom>
        </p:spPr>
      </p:pic>
      <p:pic>
        <p:nvPicPr>
          <p:cNvPr id="8" name="Picture 7" descr="top-three-winners-slid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471" y="2924895"/>
            <a:ext cx="1714500" cy="2057399"/>
          </a:xfrm>
          <a:prstGeom prst="rect">
            <a:avLst/>
          </a:prstGeom>
        </p:spPr>
      </p:pic>
      <p:pic>
        <p:nvPicPr>
          <p:cNvPr id="9" name="Picture 8" descr="top-three-winners-slide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603" y="2826339"/>
            <a:ext cx="1826647" cy="21284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92287" y="4063365"/>
            <a:ext cx="2397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itchFamily="34" charset="0"/>
                <a:cs typeface="BrowalliaUPC"/>
              </a:rPr>
              <a:t>Dron Aditya</a:t>
            </a:r>
          </a:p>
          <a:p>
            <a:pPr algn="ctr"/>
            <a:r>
              <a:rPr lang="en-US" sz="3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itchFamily="34" charset="0"/>
                <a:cs typeface="BrowalliaUPC"/>
              </a:rPr>
              <a:t> Sahu</a:t>
            </a:r>
            <a:endParaRPr lang="en-US" sz="2800" b="1" spc="-150" dirty="0">
              <a:solidFill>
                <a:schemeClr val="tx1">
                  <a:lumMod val="75000"/>
                  <a:lumOff val="25000"/>
                </a:schemeClr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2620" y="5118100"/>
            <a:ext cx="162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 smtClean="0">
              <a:latin typeface="Leelawadee UI Semilight" pitchFamily="34" charset="-34"/>
              <a:cs typeface="Leelawadee UI Semilight" pitchFamily="34" charset="-34"/>
            </a:endParaRP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142514" y="5348514"/>
            <a:ext cx="2735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Bahnschrift" pitchFamily="34" charset="0"/>
                <a:cs typeface="Leelawadee UI Semilight" pitchFamily="34" charset="-34"/>
              </a:rPr>
              <a:t>Prathmesh</a:t>
            </a:r>
            <a:endParaRPr lang="en-US" sz="2800" b="1" spc="-150" dirty="0">
              <a:solidFill>
                <a:schemeClr val="tx1">
                  <a:lumMod val="75000"/>
                  <a:lumOff val="25000"/>
                </a:schemeClr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77702" y="5327832"/>
            <a:ext cx="2397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Bahnschrift" pitchFamily="34" charset="0"/>
                <a:ea typeface="Gadugi" pitchFamily="34" charset="0"/>
              </a:rPr>
              <a:t>Reetik Raj</a:t>
            </a:r>
            <a:endParaRPr lang="en-US" sz="3600" b="1" dirty="0"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6336" y="238125"/>
            <a:ext cx="3193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CLASS -  9A</a:t>
            </a:r>
            <a:endParaRPr lang="en-US" sz="4000" b="1" dirty="0"/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apezoid 29"/>
          <p:cNvSpPr/>
          <p:nvPr/>
        </p:nvSpPr>
        <p:spPr>
          <a:xfrm>
            <a:off x="6865257" y="-1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966529" y="430893"/>
            <a:ext cx="4005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Bahnschrift" pitchFamily="34" charset="0"/>
              </a:rPr>
              <a:t>Science Olympiad</a:t>
            </a:r>
            <a:endParaRPr lang="en-US" sz="3600" dirty="0">
              <a:latin typeface="Bahnschrift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6183316" y="531812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362701" y="0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010275" y="381001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800725" y="266700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" y="0"/>
            <a:ext cx="12192000" cy="130628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top-three-winners-slid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49" y="1858550"/>
            <a:ext cx="1712385" cy="2054861"/>
          </a:xfrm>
          <a:prstGeom prst="rect">
            <a:avLst/>
          </a:prstGeom>
        </p:spPr>
      </p:pic>
      <p:pic>
        <p:nvPicPr>
          <p:cNvPr id="8" name="Picture 7" descr="top-three-winners-slid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471" y="3051895"/>
            <a:ext cx="1714500" cy="2057399"/>
          </a:xfrm>
          <a:prstGeom prst="rect">
            <a:avLst/>
          </a:prstGeom>
        </p:spPr>
      </p:pic>
      <p:pic>
        <p:nvPicPr>
          <p:cNvPr id="9" name="Picture 8" descr="top-three-winners-slide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603" y="2953339"/>
            <a:ext cx="1826647" cy="21284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92287" y="4063365"/>
            <a:ext cx="2397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itchFamily="34" charset="0"/>
                <a:cs typeface="BrowalliaUPC"/>
              </a:rPr>
              <a:t>Naman</a:t>
            </a:r>
            <a:endParaRPr lang="en-US" sz="2800" b="1" spc="-150" dirty="0">
              <a:solidFill>
                <a:schemeClr val="tx1">
                  <a:lumMod val="75000"/>
                  <a:lumOff val="25000"/>
                </a:schemeClr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2620" y="5118100"/>
            <a:ext cx="162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 smtClean="0">
              <a:latin typeface="Leelawadee UI Semilight" pitchFamily="34" charset="-34"/>
              <a:cs typeface="Leelawadee UI Semilight" pitchFamily="34" charset="-34"/>
            </a:endParaRP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142514" y="5348514"/>
            <a:ext cx="2735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Bahnschrift" pitchFamily="34" charset="0"/>
                <a:cs typeface="Leelawadee UI Semilight" pitchFamily="34" charset="-34"/>
              </a:rPr>
              <a:t>Jainam</a:t>
            </a:r>
            <a:endParaRPr lang="en-US" sz="2800" b="1" spc="-150" dirty="0">
              <a:solidFill>
                <a:schemeClr val="tx1">
                  <a:lumMod val="75000"/>
                  <a:lumOff val="25000"/>
                </a:schemeClr>
              </a:solidFill>
              <a:latin typeface="Bahnschrift" pitchFamily="34" charset="0"/>
              <a:cs typeface="BrowalliaUP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77702" y="5327832"/>
            <a:ext cx="2397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Bahnschrift" pitchFamily="34" charset="0"/>
                <a:ea typeface="Gadugi" pitchFamily="34" charset="0"/>
              </a:rPr>
              <a:t>Gajendra</a:t>
            </a:r>
            <a:endParaRPr lang="en-US" sz="3600" b="1" dirty="0">
              <a:latin typeface="Bahnschrift" pitchFamily="34" charset="0"/>
              <a:ea typeface="Gadug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6336" y="238125"/>
            <a:ext cx="3193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CLASS -  </a:t>
            </a:r>
            <a:r>
              <a:rPr lang="en-US" sz="4000" b="1" dirty="0" smtClean="0"/>
              <a:t>6</a:t>
            </a:r>
            <a:r>
              <a:rPr lang="en-US" sz="4000" b="1" dirty="0" smtClean="0"/>
              <a:t>A</a:t>
            </a:r>
            <a:endParaRPr lang="en-US" sz="4000" b="1" dirty="0"/>
          </a:p>
        </p:txBody>
      </p:sp>
      <p:sp>
        <p:nvSpPr>
          <p:cNvPr id="18" name="Hexagon 17"/>
          <p:cNvSpPr/>
          <p:nvPr/>
        </p:nvSpPr>
        <p:spPr>
          <a:xfrm rot="939216">
            <a:off x="11881038" y="2357463"/>
            <a:ext cx="621923" cy="50165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3300991">
            <a:off x="11943983" y="5485591"/>
            <a:ext cx="496034" cy="32093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1730591">
            <a:off x="11826980" y="3565527"/>
            <a:ext cx="673100" cy="2794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 rot="20752857">
            <a:off x="-355600" y="1543050"/>
            <a:ext cx="71120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 rot="850467">
            <a:off x="-351962" y="3135854"/>
            <a:ext cx="648560" cy="5715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3300991">
            <a:off x="-320023" y="4733606"/>
            <a:ext cx="542542" cy="279398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 rot="20531336">
            <a:off x="11463217" y="186735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11276346" y="2339069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/>
          <p:cNvSpPr/>
          <p:nvPr/>
        </p:nvSpPr>
        <p:spPr>
          <a:xfrm rot="850209">
            <a:off x="468086" y="1885044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324758" y="2371273"/>
            <a:ext cx="241300" cy="2032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20111094">
            <a:off x="5642429" y="6680200"/>
            <a:ext cx="419100" cy="3556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apezoid 29"/>
          <p:cNvSpPr/>
          <p:nvPr/>
        </p:nvSpPr>
        <p:spPr>
          <a:xfrm>
            <a:off x="6865257" y="-1"/>
            <a:ext cx="5631543" cy="1457325"/>
          </a:xfrm>
          <a:prstGeom prst="trapezoid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966529" y="430893"/>
            <a:ext cx="4005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Bahnschrift" pitchFamily="34" charset="0"/>
              </a:rPr>
              <a:t>Science Olympiad</a:t>
            </a:r>
            <a:endParaRPr lang="en-US" sz="3600" dirty="0">
              <a:latin typeface="Bahnschrift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6183316" y="531812"/>
            <a:ext cx="1454147" cy="39052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362701" y="0"/>
            <a:ext cx="390524" cy="3905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010275" y="381001"/>
            <a:ext cx="266700" cy="2476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800725" y="266700"/>
            <a:ext cx="152400" cy="1428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ecagon 32"/>
          <p:cNvSpPr/>
          <p:nvPr/>
        </p:nvSpPr>
        <p:spPr>
          <a:xfrm rot="19900642">
            <a:off x="-657226" y="6286500"/>
            <a:ext cx="1314450" cy="1143000"/>
          </a:xfrm>
          <a:prstGeom prst="decagon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2943-thank-you-ppt-templ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52632" y="1005939"/>
            <a:ext cx="7670768" cy="36317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Black" pitchFamily="34" charset="0"/>
              </a:rPr>
              <a:t>THANK YOU </a:t>
            </a:r>
            <a:endParaRPr lang="en-US" sz="1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 Black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22800" y="6027003"/>
            <a:ext cx="2929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Lato Black" pitchFamily="34" charset="0"/>
              </a:rPr>
              <a:t>For giving your valuable time </a:t>
            </a:r>
          </a:p>
          <a:p>
            <a:r>
              <a:rPr lang="en-US" sz="1600" dirty="0" smtClean="0">
                <a:latin typeface="Lato Black" pitchFamily="34" charset="0"/>
              </a:rPr>
              <a:t>towards our presentation</a:t>
            </a:r>
          </a:p>
          <a:p>
            <a:endParaRPr lang="en-US" sz="1600" dirty="0">
              <a:latin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7307167"/>
      </p:ext>
    </p:extLst>
  </p:cSld>
  <p:clrMapOvr>
    <a:masterClrMapping/>
  </p:clrMapOvr>
  <p:transition spd="slow" advTm="6000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1261</TotalTime>
  <Words>45</Words>
  <Application>Microsoft Office PowerPoint</Application>
  <PresentationFormat>Custom</PresentationFormat>
  <Paragraphs>26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Sys3</dc:creator>
  <cp:lastModifiedBy>Jer Singh</cp:lastModifiedBy>
  <cp:revision>146</cp:revision>
  <dcterms:created xsi:type="dcterms:W3CDTF">2018-12-04T03:48:57Z</dcterms:created>
  <dcterms:modified xsi:type="dcterms:W3CDTF">2024-11-26T12:40:15Z</dcterms:modified>
</cp:coreProperties>
</file>